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FB8DA-351B-483C-9E48-99AA719A1F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4B91F4-57F4-4EEF-89D6-4D1BB6B15A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AD43F8-22D6-4FB7-9BF3-22CFF1658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D4738-8987-4060-A56B-5867AAC0A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9EBC4-CAA2-4EA8-9323-71DED0D5E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188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2AFF2-1150-4CBD-91AD-A159433D3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CA514-1EC6-429C-8C12-28799C913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0BD81-D994-4696-A59C-3E3DC9FE2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71023-73B8-48E5-87CA-4DAAC6FA1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05B953-CD7A-499B-AE0B-8810C2FA2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15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671EB-1E2A-473C-999E-5402ED8A2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9E0D5C-168B-4707-8610-DB5745237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650E0-736C-41AD-82F3-313CB56AB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0F3BA-1564-4AA8-A343-B8ABDA1FE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608C4-73FD-4A1D-8063-7D4C299AB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393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BE6E1-5C05-4FF0-BFDB-6CE1263E1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EB8E9-26EA-4E19-B45E-B4BF0FEBDF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18554A-FD11-4327-B14D-564D34213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C9EF8D-14D9-4786-92B2-E98A7DCE7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A33A3C-C467-4C90-8908-1CDC7E9F3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0E331-024A-49E9-BADD-E36BFD5CF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19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AFFA4-3159-4F8C-8551-0D28FDADE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F26E3C-78B0-41BA-9A6B-FFDDCC044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58D454-E0E7-4516-AF3C-2F4817BE6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286348-5631-4C06-894D-9506FE217F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BBEC43-F426-431A-8990-F8C5AEE9AF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0202DC-DDB0-4EAD-94E4-18F1FAF3C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4F83B8-D9CA-48A8-AA45-B06E95891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0199DF-DBEB-4E45-823C-AF39806D0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571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72B28-6BE9-402C-A0A3-D527502F7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965588-1300-4D6B-9F4E-FCB50F9C3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F0B2D8-E3BA-454D-B121-CD402C9A6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402842-1E63-47A5-81E4-C96C866D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55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96F1A1-1E6A-4410-B78C-724716FE4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A9D78-2F6B-489D-B913-89412B514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2CE2E8-A2B0-4C1F-8351-EB17FA5EA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4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643C5-83CC-4858-9827-AE194467D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46EEA-729A-4AC8-811C-316AD31EE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0EFAC3-FD9D-482F-B48C-DF070960D3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9663E3-5512-4987-BF29-97E77B751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F878BF-E670-4918-A1DB-3B5BDC41E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76F196-D93E-45B6-9654-BFF75D67A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95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6CCE1-47B9-4501-AFE7-9EFA4A069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2439AF-7639-43A2-A5A5-F5E34A4CE6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0A0EED-2E0D-4E80-BD59-6FDAA704E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F2DA05-FC0E-4CE4-BFF1-C61EF59ED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3834F1-3FAF-4CBB-A8DB-0ADB881C9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9D5EE8-4475-4BF1-8222-B9F85676A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95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7BD63-BD99-4278-815B-9AE36C96B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E50EAF-4545-4556-A8E2-A0E415669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3E13C-0481-48FF-9CA8-91C196424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D4658-3475-4CA0-916F-9F61941CB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1670C-AE24-4D34-822F-BECEDBE96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558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0C271F-79A4-4BFF-B992-9395A89D70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0CCD5B-AF4D-47B1-8D63-C76286EC4F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3783A-70D2-4791-A832-E30B2D445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160168-F98A-4667-A4BC-E5E79D52E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1F654-AB65-4132-B26A-FD26C7BDB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395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AD6116-5FCF-42E7-9474-596CD7D08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20597A-4349-4A63-8C99-932B6FF2DC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9F94B0-4038-4D18-A45C-46FB1B2DDC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2E2532-BBCD-4E29-AACA-2750B874CF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1EBCB9-4CBA-47C7-A87D-11126FFA1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66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89C5404-34B1-4922-A797-9E51067E4303}"/>
              </a:ext>
            </a:extLst>
          </p:cNvPr>
          <p:cNvSpPr/>
          <p:nvPr/>
        </p:nvSpPr>
        <p:spPr>
          <a:xfrm>
            <a:off x="2510766" y="2815484"/>
            <a:ext cx="7762813" cy="1565831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75000"/>
                </a:schemeClr>
              </a:gs>
            </a:gsLst>
            <a:lin ang="0" scaled="0"/>
          </a:gradFill>
          <a:ln w="6350">
            <a:solidFill>
              <a:schemeClr val="accent6">
                <a:lumMod val="75000"/>
              </a:schemeClr>
            </a:solidFill>
          </a:ln>
          <a:effectLst>
            <a:outerShdw blurRad="50800" dist="254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117086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Burggren, Warren</dc:creator>
  <cp:lastModifiedBy>Burggren, Warren</cp:lastModifiedBy>
  <cp:revision>4</cp:revision>
  <dcterms:created xsi:type="dcterms:W3CDTF">2021-09-21T21:36:43Z</dcterms:created>
  <dcterms:modified xsi:type="dcterms:W3CDTF">2021-09-22T14:00:28Z</dcterms:modified>
</cp:coreProperties>
</file>