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8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6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4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25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68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8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4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5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60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7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2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7176B-CEB0-4B76-A134-2215BFD6BFF0}" type="datetimeFigureOut">
              <a:rPr lang="en-US" smtClean="0"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2DD50-3E3B-4F38-A6D9-F3A08E5B3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4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697579" y="1341232"/>
            <a:ext cx="5689307" cy="4295775"/>
            <a:chOff x="2697579" y="1341232"/>
            <a:chExt cx="5689307" cy="4295775"/>
          </a:xfrm>
        </p:grpSpPr>
        <p:pic>
          <p:nvPicPr>
            <p:cNvPr id="4" name="Picture 4" descr="http://extremelongevity.net/wp-content/uploads/dna_methylation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7579" y="1341232"/>
              <a:ext cx="5143500" cy="4295775"/>
            </a:xfrm>
            <a:prstGeom prst="rect">
              <a:avLst/>
            </a:prstGeom>
            <a:noFill/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10" descr="zebrafosj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543" y="1450170"/>
              <a:ext cx="2722962" cy="869949"/>
            </a:xfrm>
            <a:prstGeom prst="rect">
              <a:avLst/>
            </a:prstGeom>
            <a:noFill/>
            <a:ln>
              <a:noFill/>
            </a:ln>
            <a:effectLst>
              <a:outerShdw blurRad="50800" dist="127000" dir="2700000" algn="tl" rotWithShape="0">
                <a:prstClr val="black">
                  <a:alpha val="39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7458866" y="4125432"/>
              <a:ext cx="928020" cy="338554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/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1600" i="1" dirty="0" smtClean="0">
                  <a:solidFill>
                    <a:srgbClr val="000000"/>
                  </a:solidFill>
                  <a:latin typeface="+mn-lt"/>
                  <a:cs typeface="Times New Roman" panose="02020603050405020304" pitchFamily="18" charset="0"/>
                </a:rPr>
                <a:t>la</a:t>
              </a:r>
              <a:endParaRPr lang="en-US" sz="1600" i="1" dirty="0" smtClean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885645" y="3116687"/>
              <a:ext cx="2240924" cy="11780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5905" y="2495119"/>
              <a:ext cx="2046537" cy="1210579"/>
            </a:xfrm>
            <a:prstGeom prst="rect">
              <a:avLst/>
            </a:prstGeom>
            <a:noFill/>
            <a:ln>
              <a:noFill/>
            </a:ln>
            <a:effectLst>
              <a:outerShdw blurRad="50800" dist="165100" dir="2700000" algn="tl" rotWithShape="0">
                <a:prstClr val="black">
                  <a:alpha val="5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http://georgiainfo.galileo.usg.edu/images/uploads/gallery/bobwhitequail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5959" y="3940731"/>
              <a:ext cx="1427546" cy="1652252"/>
            </a:xfrm>
            <a:prstGeom prst="rect">
              <a:avLst/>
            </a:prstGeom>
            <a:noFill/>
            <a:effectLst>
              <a:outerShdw blurRad="50800" dist="127000" dir="2700000" algn="tl" rotWithShape="0">
                <a:prstClr val="black">
                  <a:alpha val="39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62291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University of North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Burggren, Warren</dc:creator>
  <cp:lastModifiedBy>Burggren, Warren</cp:lastModifiedBy>
  <cp:revision>2</cp:revision>
  <dcterms:created xsi:type="dcterms:W3CDTF">2015-07-07T16:07:28Z</dcterms:created>
  <dcterms:modified xsi:type="dcterms:W3CDTF">2015-07-07T16:42:04Z</dcterms:modified>
</cp:coreProperties>
</file>