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C0FE-6BA3-49D5-936B-78AE3F56B0B5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E8482-B55F-48FD-9DD1-9FF02BC2B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75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C0FE-6BA3-49D5-936B-78AE3F56B0B5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E8482-B55F-48FD-9DD1-9FF02BC2B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815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C0FE-6BA3-49D5-936B-78AE3F56B0B5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E8482-B55F-48FD-9DD1-9FF02BC2B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85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C0FE-6BA3-49D5-936B-78AE3F56B0B5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E8482-B55F-48FD-9DD1-9FF02BC2B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C0FE-6BA3-49D5-936B-78AE3F56B0B5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E8482-B55F-48FD-9DD1-9FF02BC2B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989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C0FE-6BA3-49D5-936B-78AE3F56B0B5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E8482-B55F-48FD-9DD1-9FF02BC2B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57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C0FE-6BA3-49D5-936B-78AE3F56B0B5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E8482-B55F-48FD-9DD1-9FF02BC2B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15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C0FE-6BA3-49D5-936B-78AE3F56B0B5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E8482-B55F-48FD-9DD1-9FF02BC2B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27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C0FE-6BA3-49D5-936B-78AE3F56B0B5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E8482-B55F-48FD-9DD1-9FF02BC2B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87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C0FE-6BA3-49D5-936B-78AE3F56B0B5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E8482-B55F-48FD-9DD1-9FF02BC2B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640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AC0FE-6BA3-49D5-936B-78AE3F56B0B5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E8482-B55F-48FD-9DD1-9FF02BC2B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971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AC0FE-6BA3-49D5-936B-78AE3F56B0B5}" type="datetimeFigureOut">
              <a:rPr lang="en-US" smtClean="0"/>
              <a:t>12/14/2016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E8482-B55F-48FD-9DD1-9FF02BC2B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7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862" y="1015627"/>
            <a:ext cx="4778154" cy="853514"/>
          </a:xfrm>
          <a:prstGeom prst="rect">
            <a:avLst/>
          </a:prstGeom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7314" y="2073080"/>
            <a:ext cx="4400687" cy="43030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2" name="Rectangle 1"/>
          <p:cNvSpPr/>
          <p:nvPr/>
        </p:nvSpPr>
        <p:spPr>
          <a:xfrm>
            <a:off x="2752262" y="1965067"/>
            <a:ext cx="167661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2017</a:t>
            </a:r>
            <a:endParaRPr lang="en-US" sz="3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0469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7461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</Words>
  <Application>Microsoft Office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University of North Texas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Rojas, Maria</dc:creator>
  <cp:lastModifiedBy>Rojas, Maria</cp:lastModifiedBy>
  <cp:revision>6</cp:revision>
  <dcterms:created xsi:type="dcterms:W3CDTF">2015-12-02T18:06:56Z</dcterms:created>
  <dcterms:modified xsi:type="dcterms:W3CDTF">2016-12-14T18:21:34Z</dcterms:modified>
</cp:coreProperties>
</file>