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7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4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7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1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8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8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5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5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2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8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AC0FE-6BA3-49D5-936B-78AE3F56B0B5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E8482-B55F-48FD-9DD1-9FF02BC2B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7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62" y="1015627"/>
            <a:ext cx="4778154" cy="853514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314" y="2073080"/>
            <a:ext cx="4400687" cy="43030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Rectangle 1"/>
          <p:cNvSpPr/>
          <p:nvPr/>
        </p:nvSpPr>
        <p:spPr>
          <a:xfrm>
            <a:off x="2752262" y="1965067"/>
            <a:ext cx="16766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2017</a:t>
            </a:r>
            <a:endParaRPr lang="en-US" sz="36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046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46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Maria</dc:creator>
  <cp:lastModifiedBy>Rojas, Maria</cp:lastModifiedBy>
  <cp:revision>6</cp:revision>
  <dcterms:created xsi:type="dcterms:W3CDTF">2015-12-02T18:06:56Z</dcterms:created>
  <dcterms:modified xsi:type="dcterms:W3CDTF">2016-12-14T18:21:34Z</dcterms:modified>
</cp:coreProperties>
</file>