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66" d="100"/>
          <a:sy n="66" d="100"/>
        </p:scale>
        <p:origin x="7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61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270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852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473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11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97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56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097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084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994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512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5B786-4CEC-4FD7-8008-D4575EBF7330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4FB28-C92D-4F1A-8C0F-B9B8369FC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559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1856505" y="248036"/>
            <a:ext cx="6372010" cy="6078023"/>
            <a:chOff x="2001648" y="146436"/>
            <a:chExt cx="6372010" cy="6078023"/>
          </a:xfrm>
        </p:grpSpPr>
        <p:pic>
          <p:nvPicPr>
            <p:cNvPr id="1052" name="Picture 28" descr="http://www.nccoast.org/wp-content/uploads/2015/04/mahi-mahi.jpg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7055"/>
            <a:stretch/>
          </p:blipFill>
          <p:spPr bwMode="auto">
            <a:xfrm>
              <a:off x="3891050" y="2090283"/>
              <a:ext cx="1331752" cy="5523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4" name="Picture 20" descr="http://www.framlinghamvets.com/wp-content/uploads/2015/04/928249-chicken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56483" y="2083424"/>
              <a:ext cx="1073370" cy="10234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" name="Picture 27" descr="Ocean Wave Line Drawing"/>
            <p:cNvPicPr/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766" t="56839" r="31025" b="23708"/>
            <a:stretch/>
          </p:blipFill>
          <p:spPr bwMode="auto">
            <a:xfrm rot="21299822">
              <a:off x="2001648" y="995237"/>
              <a:ext cx="1930400" cy="1422496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032" name="Picture 8" descr="http://www.willsillin.com/Images/Illustrations/VBFig-03-gallus-develpment.jp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17" t="6527" r="22319" b="4906"/>
            <a:stretch/>
          </p:blipFill>
          <p:spPr bwMode="auto">
            <a:xfrm rot="3116695">
              <a:off x="6362229" y="1076375"/>
              <a:ext cx="2941367" cy="10814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15" descr="Výsledek obrázku pro fish drawing"/>
            <p:cNvPicPr/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748" t="3866" r="11404" b="13261"/>
            <a:stretch/>
          </p:blipFill>
          <p:spPr bwMode="auto">
            <a:xfrm>
              <a:off x="5118267" y="4047857"/>
              <a:ext cx="989512" cy="714476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4" name="Oval 3"/>
            <p:cNvSpPr/>
            <p:nvPr/>
          </p:nvSpPr>
          <p:spPr>
            <a:xfrm>
              <a:off x="3911326" y="516855"/>
              <a:ext cx="3452327" cy="3461657"/>
            </a:xfrm>
            <a:prstGeom prst="ellipse">
              <a:avLst/>
            </a:prstGeom>
            <a:solidFill>
              <a:schemeClr val="accent2">
                <a:alpha val="16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4807966" y="1924430"/>
              <a:ext cx="3452327" cy="3461657"/>
            </a:xfrm>
            <a:prstGeom prst="ellipse">
              <a:avLst/>
            </a:prstGeom>
            <a:solidFill>
              <a:srgbClr val="FFFF00">
                <a:alpha val="18000"/>
              </a:srgbClr>
            </a:solidFill>
            <a:ln>
              <a:solidFill>
                <a:srgbClr val="FF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127107" y="1936463"/>
              <a:ext cx="3452327" cy="3461657"/>
            </a:xfrm>
            <a:prstGeom prst="ellipse">
              <a:avLst/>
            </a:prstGeom>
            <a:solidFill>
              <a:schemeClr val="accent6">
                <a:alpha val="18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836695" y="709722"/>
              <a:ext cx="1770036" cy="430887"/>
            </a:xfrm>
            <a:prstGeom prst="rect">
              <a:avLst/>
            </a:prstGeom>
            <a:noFill/>
            <a:effectLst>
              <a:outerShdw dir="2700000" algn="tl" rotWithShape="0">
                <a:prstClr val="black"/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sz="2200" i="1" dirty="0" smtClean="0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Environment</a:t>
              </a:r>
              <a:endParaRPr lang="en-US" sz="2200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353838" y="3987070"/>
              <a:ext cx="1681871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- metabolism</a:t>
              </a:r>
            </a:p>
            <a:p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- </a:t>
              </a:r>
              <a:r>
                <a:rPr lang="en-U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regulation</a:t>
              </a:r>
            </a:p>
            <a:p>
              <a:r>
                <a:rPr lang="en-U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- </a:t>
              </a:r>
              <a:r>
                <a:rPr lang="en-U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locomotion</a:t>
              </a:r>
              <a:endParaRPr lang="en-US" sz="16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- reproduction</a:t>
              </a: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157042" y="2591074"/>
              <a:ext cx="1005403" cy="1200329"/>
            </a:xfrm>
            <a:prstGeom prst="rect">
              <a:avLst/>
            </a:prstGeom>
            <a:noFill/>
            <a:effectLst>
              <a:outerShdw dist="38100" dir="2700000" algn="tl" rotWithShape="0">
                <a:prstClr val="black"/>
              </a:out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600" b="1" i="1" dirty="0" smtClean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Our</a:t>
              </a:r>
            </a:p>
            <a:p>
              <a:pPr algn="ctr"/>
              <a:r>
                <a:rPr lang="en-US" sz="3600" b="1" i="1" dirty="0" smtClean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Lab</a:t>
              </a:r>
              <a:endParaRPr lang="en-US" sz="36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6374034" y="2360528"/>
              <a:ext cx="1301959" cy="2773347"/>
              <a:chOff x="6374034" y="2384592"/>
              <a:chExt cx="1301959" cy="2773347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6374034" y="4080721"/>
                <a:ext cx="1301959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 plasticity</a:t>
                </a:r>
              </a:p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 self-repair</a:t>
                </a:r>
              </a:p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 epigenetic</a:t>
                </a:r>
              </a:p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inheritance</a:t>
                </a: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 rot="18740095">
                <a:off x="6089454" y="3281632"/>
                <a:ext cx="2255746" cy="461665"/>
              </a:xfrm>
              <a:prstGeom prst="rect">
                <a:avLst/>
              </a:prstGeom>
              <a:noFill/>
              <a:effectLst>
                <a:outerShdw dist="12700" dir="2700000" algn="tl" rotWithShape="0">
                  <a:prstClr val="black"/>
                </a:outerShdw>
              </a:effectLst>
            </p:spPr>
            <p:txBody>
              <a:bodyPr wrap="none" rtlCol="0">
                <a:spAutoFit/>
              </a:bodyPr>
              <a:lstStyle/>
              <a:p>
                <a:r>
                  <a:rPr lang="en-US" sz="24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2400" i="1" dirty="0" smtClean="0">
                    <a:solidFill>
                      <a:srgbClr val="FF99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Development</a:t>
                </a:r>
                <a:endParaRPr lang="en-US" sz="1600" dirty="0">
                  <a:solidFill>
                    <a:srgbClr val="FF99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 rot="2680789">
              <a:off x="3122275" y="3214121"/>
              <a:ext cx="1675459" cy="461665"/>
            </a:xfrm>
            <a:prstGeom prst="rect">
              <a:avLst/>
            </a:prstGeom>
            <a:noFill/>
            <a:effectLst>
              <a:outerShdw dist="12700" dir="2700000" algn="tl" rotWithShape="0">
                <a:prstClr val="black"/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Physiology</a:t>
              </a:r>
              <a:endParaRPr lang="en-U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975824" y="999927"/>
              <a:ext cx="1649811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- oxygen</a:t>
              </a:r>
              <a:endParaRPr lang="en-US" sz="16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- temperature</a:t>
              </a:r>
            </a:p>
            <a:p>
              <a:r>
                <a:rPr lang="en-U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- </a:t>
              </a:r>
              <a:r>
                <a:rPr lang="en-U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toxicants</a:t>
              </a:r>
              <a:endParaRPr lang="en-US" sz="16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- </a:t>
              </a:r>
              <a:r>
                <a:rPr lang="en-U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pH</a:t>
              </a: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4" name="Picture 23" descr="http://www.statref.com/images/disciplines/ebm_medical/EBM-690x184.gif"/>
            <p:cNvPicPr/>
            <p:nvPr/>
          </p:nvPicPr>
          <p:blipFill rotWithShape="1">
            <a:blip r:embed="rId7">
              <a:lum contrast="51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802" r="16026"/>
            <a:stretch/>
          </p:blipFill>
          <p:spPr bwMode="auto">
            <a:xfrm>
              <a:off x="4873024" y="5425772"/>
              <a:ext cx="2050289" cy="798687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59830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38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North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Burggren, Warren</dc:creator>
  <cp:lastModifiedBy>Burggren, Warren</cp:lastModifiedBy>
  <cp:revision>14</cp:revision>
  <dcterms:created xsi:type="dcterms:W3CDTF">2015-06-19T12:59:21Z</dcterms:created>
  <dcterms:modified xsi:type="dcterms:W3CDTF">2015-07-01T09:26:52Z</dcterms:modified>
</cp:coreProperties>
</file>