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0BF77-4967-420A-8F53-2C55B6B4F2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B1B805-4C9D-446E-8CFB-C3332E334D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4CF7E4-361F-44F9-B91F-3F92573E6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44E0D-73B7-48C5-805A-A4D32BCD010E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83DC79-C32A-442F-ABC5-21E4602DF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DB84AC-EAAD-4484-B89D-14D18CA68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F5CB8-2D4C-4116-96FD-D070F6CFC7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742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408CE-E5BE-4C94-A391-1ED81DAB6B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EA9593-3478-4969-9D3B-23A3732796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F24B23-10FA-4854-88C0-7A3145DB4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44E0D-73B7-48C5-805A-A4D32BCD010E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6D7FF1-51EE-4D99-8AFF-3331C61BB7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173732-22F9-4A62-8969-F61EB0281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F5CB8-2D4C-4116-96FD-D070F6CFC7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038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D308CB-0D35-48E4-AD38-0073014606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6AC4FE-9ED5-4881-95AF-3705AEB558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A4AC9C-EF8B-4B2C-936B-05AACD4D0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44E0D-73B7-48C5-805A-A4D32BCD010E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C3BA32-8A95-4528-9CF5-52F1E2B47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66E94A-A87B-4208-B075-01D0CCFCB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F5CB8-2D4C-4116-96FD-D070F6CFC7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775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00B4F4-DC1B-485D-9DC7-AB8E98F73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EC769C-FCD8-465B-9790-6470F5FA35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26DAB7-1EC5-4595-B721-A36E5D249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44E0D-73B7-48C5-805A-A4D32BCD010E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4603F0-688C-4437-A0FF-CD4316111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69187F-8D86-4674-A4C9-BF6B28F4D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F5CB8-2D4C-4116-96FD-D070F6CFC7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063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6E655-BE5E-475E-8A0C-66402A255C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B430F4-FEB9-4E56-9358-07AFBE51BD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823584-7043-4025-A95E-6A8A2F6C0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44E0D-73B7-48C5-805A-A4D32BCD010E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FB00BF-4FFA-4B2C-A69E-51FCD1138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11CCC8-86FD-462A-99E8-17B38FA0B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F5CB8-2D4C-4116-96FD-D070F6CFC7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725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9AB90-2B71-405E-999C-B2248CA28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BCA617-0FE0-4FCF-8B19-00265C65D0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F2ED3C-FAAE-4FED-9DB0-06E1AFAF84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37AC2B-5F4B-4E73-9589-519BE7E3A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44E0D-73B7-48C5-805A-A4D32BCD010E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CEF4B1-8B0F-43C4-BF96-D0F567F7D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D18548-C39B-42D8-8942-800D8B849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F5CB8-2D4C-4116-96FD-D070F6CFC7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755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4B76F3-F636-4B7B-8BA7-99EC753B9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5EA85A-E257-43D3-8C40-CA80FD6F6B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51BE14-78E2-4CFD-8ADA-AF7F161173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0EB3C1E-D617-41BB-BA8E-52D29BAA31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6FEDCB-431B-4D22-925A-0EA94AC25F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3805C7E-6E8E-43B4-9EC5-8537BE37E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44E0D-73B7-48C5-805A-A4D32BCD010E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85BFF5F-9156-4842-9183-AAFDEA0C1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3C6D74-AD63-4BD7-91E3-34EBE9E0E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F5CB8-2D4C-4116-96FD-D070F6CFC7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016974-E985-4BBC-AD6A-AE87DF6EAA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D4FFB6-3603-4931-93DE-AA0FBF47C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44E0D-73B7-48C5-805A-A4D32BCD010E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09E7A3-6DF0-4C4B-A75D-8817C42E6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F0E8B6-AC0B-4863-BDB5-260098A88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F5CB8-2D4C-4116-96FD-D070F6CFC7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328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81A8D1-ED13-4D7C-BB8F-0166EB42D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44E0D-73B7-48C5-805A-A4D32BCD010E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CC866A-DC45-46B4-8744-9E9C49B24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9B2D3F-96D4-458C-9548-AE0757BD49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F5CB8-2D4C-4116-96FD-D070F6CFC7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656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E738D-8A6E-43E8-8E21-966932FB3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96F9C6-6364-4411-AF02-F0D011A580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652163-6E71-474F-BAB2-2723B30D28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114CFC-FEE5-46AC-8335-7C0407BED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44E0D-73B7-48C5-805A-A4D32BCD010E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430D5B-FB29-4BBD-B6CB-795FC087E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D63969-B216-42BE-B074-B9EBC4DA2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F5CB8-2D4C-4116-96FD-D070F6CFC7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639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71AD0-BBB1-4C64-9DC4-71F470495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E1C2C5F-8E8A-4A0F-B231-ABF6249B68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41AAF4-772B-4221-8016-B16C964003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CFBDCB-03AD-4EBC-B35F-98057758A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44E0D-73B7-48C5-805A-A4D32BCD010E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DBE97D-C2BE-465B-9233-6EDD3F06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BB6954-F0D0-4996-9B9D-1F5D37185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F5CB8-2D4C-4116-96FD-D070F6CFC7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177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5D6BFC9-423C-4379-93CD-2BDC98313B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94A188-0B5A-4DE2-BE4C-86FF102545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1B0782-8556-4EC5-809B-BC69723B3A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44E0D-73B7-48C5-805A-A4D32BCD010E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EEF328-27E8-42AB-BD0B-BDAA32CD9F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8301C6-A973-4A0B-8461-BA4A592E71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4F5CB8-2D4C-4116-96FD-D070F6CFC7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089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AAB6F957-CA32-4322-874D-2583CB67205A}"/>
              </a:ext>
            </a:extLst>
          </p:cNvPr>
          <p:cNvGrpSpPr/>
          <p:nvPr/>
        </p:nvGrpSpPr>
        <p:grpSpPr>
          <a:xfrm>
            <a:off x="1395412" y="747712"/>
            <a:ext cx="9401175" cy="5362575"/>
            <a:chOff x="1395412" y="747712"/>
            <a:chExt cx="9401175" cy="5362575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6CED22AE-832A-4F80-94CD-2B76090D68E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95412" y="747712"/>
              <a:ext cx="9401175" cy="5362575"/>
            </a:xfrm>
            <a:prstGeom prst="rect">
              <a:avLst/>
            </a:prstGeom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CF2280E6-6AE0-4F68-A1DA-5E5138A93A3F}"/>
                </a:ext>
              </a:extLst>
            </p:cNvPr>
            <p:cNvSpPr/>
            <p:nvPr/>
          </p:nvSpPr>
          <p:spPr>
            <a:xfrm>
              <a:off x="2080470" y="5545123"/>
              <a:ext cx="2239860" cy="41106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338A8DEE-8013-4035-9329-DAD92AD20AEC}"/>
                </a:ext>
              </a:extLst>
            </p:cNvPr>
            <p:cNvSpPr txBox="1"/>
            <p:nvPr/>
          </p:nvSpPr>
          <p:spPr>
            <a:xfrm>
              <a:off x="2600586" y="5427487"/>
              <a:ext cx="103105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i="1" dirty="0">
                  <a:latin typeface="Arial" panose="020B0604020202020204" pitchFamily="34" charset="0"/>
                  <a:cs typeface="Arial" panose="020B0604020202020204" pitchFamily="34" charset="0"/>
                </a:rPr>
                <a:t>‘20s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219905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Burggren, Warren</dc:creator>
  <cp:lastModifiedBy>Burggren, Warren</cp:lastModifiedBy>
  <cp:revision>1</cp:revision>
  <dcterms:created xsi:type="dcterms:W3CDTF">2021-09-22T16:45:27Z</dcterms:created>
  <dcterms:modified xsi:type="dcterms:W3CDTF">2021-09-22T16:46:26Z</dcterms:modified>
</cp:coreProperties>
</file>