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61C20-9B4F-4DD7-B76A-982E2C3EA1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EF195D-0763-41DA-AADD-DF4FC456FF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F1D278-D483-405B-B0A9-13BE6EEA5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988E2-A88F-4590-B1E5-946BB52EA9B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5DFB3-53AC-4ADE-A2B0-FF91F35E7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D2A88-AB64-400F-911D-912A7807C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1866F-9132-4A7B-A528-8080DE3E8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217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53CE5-5F31-4D51-9EE2-C8DB3A128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16B08D-1EE0-4E21-862C-719ADBA899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A35741-6846-4F55-B581-6EF31EA59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988E2-A88F-4590-B1E5-946BB52EA9B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DDAD6-E95C-434B-9659-0EA0056EF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CEC32-14B2-404F-806F-DC94C835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1866F-9132-4A7B-A528-8080DE3E8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45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DA9428-7ABE-4C28-B145-B7BC18E1F4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C8293A-7C16-4A2C-B208-253D2BA849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EC797-EA3B-4021-B645-883A4FF3B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988E2-A88F-4590-B1E5-946BB52EA9B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271B4-955A-424C-802F-839D178DD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41197-436D-434B-AD2A-DD4853A68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1866F-9132-4A7B-A528-8080DE3E8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32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81072-B19F-4E9E-ADAC-991331640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EB8D5-E0E8-42C7-B50D-34242E238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18E2C3-7567-4AA3-9EB5-8EF726FEF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988E2-A88F-4590-B1E5-946BB52EA9B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3F5054-C319-4051-A239-B6060B8E9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D1466-D327-4AF0-B451-30617AFC1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1866F-9132-4A7B-A528-8080DE3E8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84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6A31F-3BE5-4AEA-8B79-272181AE8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06EF23-5C93-4052-BB26-A6BE181E5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64B9C-6CCB-4A3E-B812-690CF9646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988E2-A88F-4590-B1E5-946BB52EA9B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6B47F0-41D1-4B19-8AF6-ED7D839EE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7C5AE1-DA62-4950-B8AB-02D3D9108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1866F-9132-4A7B-A528-8080DE3E8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125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1E89-132A-4B30-ADA2-A41B2CF33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E6F32-CB7E-4C6C-9F4D-8581892091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DD5B58-84B1-4268-B426-311DA20A94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170FCD-CF83-41DE-87A4-8EAF01873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988E2-A88F-4590-B1E5-946BB52EA9B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973389-1EB9-4ADA-9C84-BCE20EE6A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3EBB62-8D1E-4297-B70D-6E454B8E7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1866F-9132-4A7B-A528-8080DE3E8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33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309EC-34FF-4B0F-A5FD-8D2FCCDEE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688980-4E8A-4E0A-8BBB-068A2148B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CB9158-0DCD-423A-9A27-93FAE22C7D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7F227B-8C59-4C29-A63A-57E2A43426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578386-5893-4CA8-832D-249C927683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35B768-B8B3-4FAF-BFF1-EFC603EA8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988E2-A88F-4590-B1E5-946BB52EA9B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D7D946-2103-4D39-88F0-71CC6A537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BB9632-FC4D-443A-BE76-29F811B53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1866F-9132-4A7B-A528-8080DE3E8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197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1BBF2-B9A5-4E87-9B8F-49CB47848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BC47DC-D2F6-4228-AA8B-B21FB278A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988E2-A88F-4590-B1E5-946BB52EA9B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632B3D-E7A2-4A27-B1B2-5DFA354BF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628ED0-AE7E-4D87-918D-CF2766B96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1866F-9132-4A7B-A528-8080DE3E8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307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FDE5DA-78AC-4939-96FC-D1DE718B2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988E2-A88F-4590-B1E5-946BB52EA9B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47CE64-B0F9-4094-82BC-8E741DD7A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440D92-D2AF-4D39-946D-4CCD43D98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1866F-9132-4A7B-A528-8080DE3E8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62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8D3B7-6365-4AD6-BE91-F1C42492D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98AC1-668B-421C-8FEA-21D97DBA5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77D649-2FC7-4809-AEBC-C6993E2834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94472B-4812-4D5A-8E88-68EBE388A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988E2-A88F-4590-B1E5-946BB52EA9B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2CB436-8444-43CA-A0DE-C9530BED6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F04E73-4BB8-44B3-96C1-75B5AF886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1866F-9132-4A7B-A528-8080DE3E8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44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77DDB-8A3C-450F-B798-8E2AC7EF5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9FF761-5825-4AFF-8294-245B908F9B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4BB433-CB26-436B-A9DB-5F362B8B04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302EAD-B63C-4981-A2F5-25561BC23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988E2-A88F-4590-B1E5-946BB52EA9B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A49091-E1A9-40D2-B869-0AC95E3AE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0B9BC-450C-4B6B-B119-E1C4DD107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1866F-9132-4A7B-A528-8080DE3E8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541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750CA1-441E-4603-BD71-14DC3726C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29A08F-D8F3-44A5-ACFC-80EBB57CA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4ACCB4-5AA3-4E92-BE5D-A3101E59AB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988E2-A88F-4590-B1E5-946BB52EA9B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DA34E-8891-481D-BE7C-03F9355F55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8AA55-2294-4174-8AFF-CE8FD4FC24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1866F-9132-4A7B-A528-8080DE3E8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78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2A21DA-9FDA-40BB-A4D5-FE51183F2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201" y="1333849"/>
            <a:ext cx="1918283" cy="14387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77FE41-2292-41C0-95E3-48E635309F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640" y="322491"/>
            <a:ext cx="1575360" cy="15753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75209A-2297-4E57-8A7E-35C6867A86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464" y="687897"/>
            <a:ext cx="1339326" cy="17857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2A551B-A9C4-4D7E-A432-20C5E87D59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89" y="3133843"/>
            <a:ext cx="1698043" cy="16980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89B03AD-250C-49FC-B793-B59BD79564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692" y="2833333"/>
            <a:ext cx="1835969" cy="143871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7233A04-7B44-493B-A729-A4A80DD329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757" y="3309331"/>
            <a:ext cx="1303985" cy="13039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CAF13C3-CD12-43C4-8F96-6E4C1D5E15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408" y="2234278"/>
            <a:ext cx="1595438" cy="16669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AA54EE6-E23E-4330-AF19-A5BC757422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593" y="3561201"/>
            <a:ext cx="1192286" cy="158971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7DE6BE4-4D9A-449A-B4F2-AFFE4FCDF3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702" y="1643678"/>
            <a:ext cx="1305678" cy="14854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C37353E-4EC3-4D73-AF18-3154B77E1E7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312" y="1221908"/>
            <a:ext cx="1227666" cy="166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064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Burggren, Warren</dc:creator>
  <cp:lastModifiedBy>Burggren, Warren</cp:lastModifiedBy>
  <cp:revision>3</cp:revision>
  <dcterms:created xsi:type="dcterms:W3CDTF">2021-09-22T17:15:20Z</dcterms:created>
  <dcterms:modified xsi:type="dcterms:W3CDTF">2021-09-22T17:42:56Z</dcterms:modified>
</cp:coreProperties>
</file>